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2" r:id="rId14"/>
    <p:sldId id="287" r:id="rId15"/>
    <p:sldId id="265" r:id="rId16"/>
    <p:sldId id="266" r:id="rId17"/>
    <p:sldId id="267" r:id="rId18"/>
    <p:sldId id="28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4" r:id="rId31"/>
    <p:sldId id="279" r:id="rId32"/>
    <p:sldId id="280" r:id="rId33"/>
    <p:sldId id="281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B6B3DD-4C5C-4EB1-BB2D-B7181E1D146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DBD6A6-6F65-4C0A-94FC-1CC0A253194F}">
      <dgm:prSet/>
      <dgm:spPr/>
      <dgm:t>
        <a:bodyPr/>
        <a:lstStyle/>
        <a:p>
          <a:r>
            <a:rPr lang="en-US"/>
            <a:t>The Arduino IDE employs the program avrdude to convert the executable code into a text file in hexadecimal encoding that is loaded into the Arduino board by a loader program in the board's firmware.</a:t>
          </a:r>
        </a:p>
      </dgm:t>
    </dgm:pt>
    <dgm:pt modelId="{0455A149-267A-48A0-8B29-CE5F460D0A9B}" type="parTrans" cxnId="{AB68BBEA-6404-4231-8BC4-BC279798C8C7}">
      <dgm:prSet/>
      <dgm:spPr/>
      <dgm:t>
        <a:bodyPr/>
        <a:lstStyle/>
        <a:p>
          <a:endParaRPr lang="en-US"/>
        </a:p>
      </dgm:t>
    </dgm:pt>
    <dgm:pt modelId="{385808D1-12C5-49A5-90FD-6A09BD719F33}" type="sibTrans" cxnId="{AB68BBEA-6404-4231-8BC4-BC279798C8C7}">
      <dgm:prSet/>
      <dgm:spPr/>
      <dgm:t>
        <a:bodyPr/>
        <a:lstStyle/>
        <a:p>
          <a:endParaRPr lang="en-US"/>
        </a:p>
      </dgm:t>
    </dgm:pt>
    <dgm:pt modelId="{4CD9C272-63CE-45F8-8FE7-C4D23D37AD10}">
      <dgm:prSet/>
      <dgm:spPr/>
      <dgm:t>
        <a:bodyPr/>
        <a:lstStyle/>
        <a:p>
          <a:r>
            <a:rPr lang="en-US"/>
            <a:t>Build in examples are provided for number of boards that can be easily accessed by connecting the development board with the host machine. </a:t>
          </a:r>
        </a:p>
      </dgm:t>
    </dgm:pt>
    <dgm:pt modelId="{5BD225C0-707A-4571-9990-7B942F1CEFD2}" type="parTrans" cxnId="{18686182-B0E1-4E97-B2B3-4BE8C543B5C5}">
      <dgm:prSet/>
      <dgm:spPr/>
      <dgm:t>
        <a:bodyPr/>
        <a:lstStyle/>
        <a:p>
          <a:endParaRPr lang="en-US"/>
        </a:p>
      </dgm:t>
    </dgm:pt>
    <dgm:pt modelId="{8FBA7E4B-15DC-4AD8-BB07-FB95589C3109}" type="sibTrans" cxnId="{18686182-B0E1-4E97-B2B3-4BE8C543B5C5}">
      <dgm:prSet/>
      <dgm:spPr/>
      <dgm:t>
        <a:bodyPr/>
        <a:lstStyle/>
        <a:p>
          <a:endParaRPr lang="en-US"/>
        </a:p>
      </dgm:t>
    </dgm:pt>
    <dgm:pt modelId="{EF7CB9F5-BBEC-44A6-9F7C-073CE595BFE6}" type="pres">
      <dgm:prSet presAssocID="{C7B6B3DD-4C5C-4EB1-BB2D-B7181E1D14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178541-8211-43D7-874C-2E4944D1C4E3}" type="pres">
      <dgm:prSet presAssocID="{ACDBD6A6-6F65-4C0A-94FC-1CC0A253194F}" presName="hierRoot1" presStyleCnt="0"/>
      <dgm:spPr/>
    </dgm:pt>
    <dgm:pt modelId="{860953F8-E10C-4283-A7A2-07D9DFC5EEAC}" type="pres">
      <dgm:prSet presAssocID="{ACDBD6A6-6F65-4C0A-94FC-1CC0A253194F}" presName="composite" presStyleCnt="0"/>
      <dgm:spPr/>
    </dgm:pt>
    <dgm:pt modelId="{3BE21269-3E67-461F-8D92-EE606E4B2F3D}" type="pres">
      <dgm:prSet presAssocID="{ACDBD6A6-6F65-4C0A-94FC-1CC0A253194F}" presName="background" presStyleLbl="node0" presStyleIdx="0" presStyleCnt="2"/>
      <dgm:spPr/>
    </dgm:pt>
    <dgm:pt modelId="{298B7974-C42A-4FCE-B4DD-6D4D57A51FB7}" type="pres">
      <dgm:prSet presAssocID="{ACDBD6A6-6F65-4C0A-94FC-1CC0A253194F}" presName="text" presStyleLbl="fgAcc0" presStyleIdx="0" presStyleCnt="2">
        <dgm:presLayoutVars>
          <dgm:chPref val="3"/>
        </dgm:presLayoutVars>
      </dgm:prSet>
      <dgm:spPr/>
    </dgm:pt>
    <dgm:pt modelId="{098E210A-0203-46C6-AC72-DB0679F126C5}" type="pres">
      <dgm:prSet presAssocID="{ACDBD6A6-6F65-4C0A-94FC-1CC0A253194F}" presName="hierChild2" presStyleCnt="0"/>
      <dgm:spPr/>
    </dgm:pt>
    <dgm:pt modelId="{668A6EF4-50DD-4C0B-96F6-8827E7904EAD}" type="pres">
      <dgm:prSet presAssocID="{4CD9C272-63CE-45F8-8FE7-C4D23D37AD10}" presName="hierRoot1" presStyleCnt="0"/>
      <dgm:spPr/>
    </dgm:pt>
    <dgm:pt modelId="{58AFC492-3E11-4A38-B5CB-356492135E25}" type="pres">
      <dgm:prSet presAssocID="{4CD9C272-63CE-45F8-8FE7-C4D23D37AD10}" presName="composite" presStyleCnt="0"/>
      <dgm:spPr/>
    </dgm:pt>
    <dgm:pt modelId="{7DE6A69F-DB16-4D47-82E3-B231BCCD1F0E}" type="pres">
      <dgm:prSet presAssocID="{4CD9C272-63CE-45F8-8FE7-C4D23D37AD10}" presName="background" presStyleLbl="node0" presStyleIdx="1" presStyleCnt="2"/>
      <dgm:spPr/>
    </dgm:pt>
    <dgm:pt modelId="{A7C0F77F-8587-43A3-B271-93D974CF0AF9}" type="pres">
      <dgm:prSet presAssocID="{4CD9C272-63CE-45F8-8FE7-C4D23D37AD10}" presName="text" presStyleLbl="fgAcc0" presStyleIdx="1" presStyleCnt="2">
        <dgm:presLayoutVars>
          <dgm:chPref val="3"/>
        </dgm:presLayoutVars>
      </dgm:prSet>
      <dgm:spPr/>
    </dgm:pt>
    <dgm:pt modelId="{B0D2E049-0622-4064-8FA6-6BAE76553F04}" type="pres">
      <dgm:prSet presAssocID="{4CD9C272-63CE-45F8-8FE7-C4D23D37AD10}" presName="hierChild2" presStyleCnt="0"/>
      <dgm:spPr/>
    </dgm:pt>
  </dgm:ptLst>
  <dgm:cxnLst>
    <dgm:cxn modelId="{6FBF3026-F994-45D9-923C-9E233DAB1E46}" type="presOf" srcId="{C7B6B3DD-4C5C-4EB1-BB2D-B7181E1D146A}" destId="{EF7CB9F5-BBEC-44A6-9F7C-073CE595BFE6}" srcOrd="0" destOrd="0" presId="urn:microsoft.com/office/officeart/2005/8/layout/hierarchy1"/>
    <dgm:cxn modelId="{0B816C5E-FEFA-449C-B250-93F6ABE19D2D}" type="presOf" srcId="{4CD9C272-63CE-45F8-8FE7-C4D23D37AD10}" destId="{A7C0F77F-8587-43A3-B271-93D974CF0AF9}" srcOrd="0" destOrd="0" presId="urn:microsoft.com/office/officeart/2005/8/layout/hierarchy1"/>
    <dgm:cxn modelId="{18686182-B0E1-4E97-B2B3-4BE8C543B5C5}" srcId="{C7B6B3DD-4C5C-4EB1-BB2D-B7181E1D146A}" destId="{4CD9C272-63CE-45F8-8FE7-C4D23D37AD10}" srcOrd="1" destOrd="0" parTransId="{5BD225C0-707A-4571-9990-7B942F1CEFD2}" sibTransId="{8FBA7E4B-15DC-4AD8-BB07-FB95589C3109}"/>
    <dgm:cxn modelId="{197156CD-E500-4F5E-9522-F3EA07112BA5}" type="presOf" srcId="{ACDBD6A6-6F65-4C0A-94FC-1CC0A253194F}" destId="{298B7974-C42A-4FCE-B4DD-6D4D57A51FB7}" srcOrd="0" destOrd="0" presId="urn:microsoft.com/office/officeart/2005/8/layout/hierarchy1"/>
    <dgm:cxn modelId="{AB68BBEA-6404-4231-8BC4-BC279798C8C7}" srcId="{C7B6B3DD-4C5C-4EB1-BB2D-B7181E1D146A}" destId="{ACDBD6A6-6F65-4C0A-94FC-1CC0A253194F}" srcOrd="0" destOrd="0" parTransId="{0455A149-267A-48A0-8B29-CE5F460D0A9B}" sibTransId="{385808D1-12C5-49A5-90FD-6A09BD719F33}"/>
    <dgm:cxn modelId="{AB3961F3-6ECF-4445-AF23-D6B8059D8554}" type="presParOf" srcId="{EF7CB9F5-BBEC-44A6-9F7C-073CE595BFE6}" destId="{77178541-8211-43D7-874C-2E4944D1C4E3}" srcOrd="0" destOrd="0" presId="urn:microsoft.com/office/officeart/2005/8/layout/hierarchy1"/>
    <dgm:cxn modelId="{911C0A23-1184-495A-8C0C-9ECB5DFA19E4}" type="presParOf" srcId="{77178541-8211-43D7-874C-2E4944D1C4E3}" destId="{860953F8-E10C-4283-A7A2-07D9DFC5EEAC}" srcOrd="0" destOrd="0" presId="urn:microsoft.com/office/officeart/2005/8/layout/hierarchy1"/>
    <dgm:cxn modelId="{908B8F76-6204-447F-B831-ABC5B9C9081B}" type="presParOf" srcId="{860953F8-E10C-4283-A7A2-07D9DFC5EEAC}" destId="{3BE21269-3E67-461F-8D92-EE606E4B2F3D}" srcOrd="0" destOrd="0" presId="urn:microsoft.com/office/officeart/2005/8/layout/hierarchy1"/>
    <dgm:cxn modelId="{3E0397F2-E81B-48D2-A93C-7BBEE3FE8AAE}" type="presParOf" srcId="{860953F8-E10C-4283-A7A2-07D9DFC5EEAC}" destId="{298B7974-C42A-4FCE-B4DD-6D4D57A51FB7}" srcOrd="1" destOrd="0" presId="urn:microsoft.com/office/officeart/2005/8/layout/hierarchy1"/>
    <dgm:cxn modelId="{6B6AD412-1A2C-44D2-86C3-F29B28F743DF}" type="presParOf" srcId="{77178541-8211-43D7-874C-2E4944D1C4E3}" destId="{098E210A-0203-46C6-AC72-DB0679F126C5}" srcOrd="1" destOrd="0" presId="urn:microsoft.com/office/officeart/2005/8/layout/hierarchy1"/>
    <dgm:cxn modelId="{A19065F6-1DA6-4808-BA35-3728F8D1D0D8}" type="presParOf" srcId="{EF7CB9F5-BBEC-44A6-9F7C-073CE595BFE6}" destId="{668A6EF4-50DD-4C0B-96F6-8827E7904EAD}" srcOrd="1" destOrd="0" presId="urn:microsoft.com/office/officeart/2005/8/layout/hierarchy1"/>
    <dgm:cxn modelId="{F4899D92-4A87-4FB9-B4B3-1D0CCF59D074}" type="presParOf" srcId="{668A6EF4-50DD-4C0B-96F6-8827E7904EAD}" destId="{58AFC492-3E11-4A38-B5CB-356492135E25}" srcOrd="0" destOrd="0" presId="urn:microsoft.com/office/officeart/2005/8/layout/hierarchy1"/>
    <dgm:cxn modelId="{7AA956F6-1AF6-469B-9392-96AED4812A0A}" type="presParOf" srcId="{58AFC492-3E11-4A38-B5CB-356492135E25}" destId="{7DE6A69F-DB16-4D47-82E3-B231BCCD1F0E}" srcOrd="0" destOrd="0" presId="urn:microsoft.com/office/officeart/2005/8/layout/hierarchy1"/>
    <dgm:cxn modelId="{781BC3BE-4250-42FE-86E0-5961605CE404}" type="presParOf" srcId="{58AFC492-3E11-4A38-B5CB-356492135E25}" destId="{A7C0F77F-8587-43A3-B271-93D974CF0AF9}" srcOrd="1" destOrd="0" presId="urn:microsoft.com/office/officeart/2005/8/layout/hierarchy1"/>
    <dgm:cxn modelId="{231EA9F4-5ABF-4558-BD99-D16967B172A7}" type="presParOf" srcId="{668A6EF4-50DD-4C0B-96F6-8827E7904EAD}" destId="{B0D2E049-0622-4064-8FA6-6BAE76553F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84F980-402B-4D95-96F4-2CDBA4F8B63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BD4F3B-05C4-4C50-9E6F-156575F43B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and receive SMS.</a:t>
          </a:r>
        </a:p>
      </dgm:t>
    </dgm:pt>
    <dgm:pt modelId="{6FF3EBF0-B7B3-415B-B762-E5CF5B37DA66}" type="parTrans" cxnId="{554C2B8E-7387-48A1-9672-2C4E06F7439C}">
      <dgm:prSet/>
      <dgm:spPr/>
      <dgm:t>
        <a:bodyPr/>
        <a:lstStyle/>
        <a:p>
          <a:endParaRPr lang="en-US"/>
        </a:p>
      </dgm:t>
    </dgm:pt>
    <dgm:pt modelId="{312BB44D-5CE2-4331-A6D1-9428CF0B4DCF}" type="sibTrans" cxnId="{554C2B8E-7387-48A1-9672-2C4E06F7439C}">
      <dgm:prSet/>
      <dgm:spPr/>
      <dgm:t>
        <a:bodyPr/>
        <a:lstStyle/>
        <a:p>
          <a:endParaRPr lang="en-US"/>
        </a:p>
      </dgm:t>
    </dgm:pt>
    <dgm:pt modelId="{0ACB0C6B-BA79-4176-95B4-0F85E594D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Place and receive phones calls.</a:t>
          </a:r>
        </a:p>
      </dgm:t>
    </dgm:pt>
    <dgm:pt modelId="{085E54DB-022C-4199-A784-3740F5CA6B57}" type="parTrans" cxnId="{63A051FB-6D70-47F0-8C5A-804A8B186EC1}">
      <dgm:prSet/>
      <dgm:spPr/>
      <dgm:t>
        <a:bodyPr/>
        <a:lstStyle/>
        <a:p>
          <a:endParaRPr lang="en-US"/>
        </a:p>
      </dgm:t>
    </dgm:pt>
    <dgm:pt modelId="{32B37A40-6BFE-4FD6-AFCF-66A1BF6F0A3D}" type="sibTrans" cxnId="{63A051FB-6D70-47F0-8C5A-804A8B186EC1}">
      <dgm:prSet/>
      <dgm:spPr/>
      <dgm:t>
        <a:bodyPr/>
        <a:lstStyle/>
        <a:p>
          <a:endParaRPr lang="en-US"/>
        </a:p>
      </dgm:t>
    </dgm:pt>
    <dgm:pt modelId="{54F15D9B-8AC6-4872-86B6-7685FB729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Led status indicator: 3 different LED tells about the power connectivity or signal connectivity.</a:t>
          </a:r>
        </a:p>
      </dgm:t>
    </dgm:pt>
    <dgm:pt modelId="{B626A349-9820-4275-91EC-9D99546B66E0}" type="parTrans" cxnId="{B8DED3F4-5E37-493F-A8CA-4E87A313AE35}">
      <dgm:prSet/>
      <dgm:spPr/>
      <dgm:t>
        <a:bodyPr/>
        <a:lstStyle/>
        <a:p>
          <a:endParaRPr lang="en-US"/>
        </a:p>
      </dgm:t>
    </dgm:pt>
    <dgm:pt modelId="{ACD23596-FF60-44C6-91BA-F7C7E54E697A}" type="sibTrans" cxnId="{B8DED3F4-5E37-493F-A8CA-4E87A313AE35}">
      <dgm:prSet/>
      <dgm:spPr/>
      <dgm:t>
        <a:bodyPr/>
        <a:lstStyle/>
        <a:p>
          <a:endParaRPr lang="en-US"/>
        </a:p>
      </dgm:t>
    </dgm:pt>
    <dgm:pt modelId="{1F1220D6-70A6-4856-B02B-7994E45821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PWR: Connected to shield power supply. It is on when power adaptor is connected.</a:t>
          </a:r>
        </a:p>
      </dgm:t>
    </dgm:pt>
    <dgm:pt modelId="{16EFB144-BCF1-4512-BF84-7F0131066D1A}" type="parTrans" cxnId="{9A6DC9ED-52B3-44AA-A7AA-F322D2B2908D}">
      <dgm:prSet/>
      <dgm:spPr/>
      <dgm:t>
        <a:bodyPr/>
        <a:lstStyle/>
        <a:p>
          <a:endParaRPr lang="en-US"/>
        </a:p>
      </dgm:t>
    </dgm:pt>
    <dgm:pt modelId="{2ABB489B-B83C-4160-B809-615E5AAF8B26}" type="sibTrans" cxnId="{9A6DC9ED-52B3-44AA-A7AA-F322D2B2908D}">
      <dgm:prSet/>
      <dgm:spPr/>
      <dgm:t>
        <a:bodyPr/>
        <a:lstStyle/>
        <a:p>
          <a:endParaRPr lang="en-US"/>
        </a:p>
      </dgm:t>
    </dgm:pt>
    <dgm:pt modelId="{A7783538-122B-48CB-BCB4-8C79F3ED93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Status: Indicate the Chip is in working status.</a:t>
          </a:r>
        </a:p>
      </dgm:t>
    </dgm:pt>
    <dgm:pt modelId="{EC15EB11-CF0D-4CF2-B42A-4E00893E72B6}" type="parTrans" cxnId="{59D3F67F-45EC-4A61-A40F-13415CE5572B}">
      <dgm:prSet/>
      <dgm:spPr/>
      <dgm:t>
        <a:bodyPr/>
        <a:lstStyle/>
        <a:p>
          <a:endParaRPr lang="en-US"/>
        </a:p>
      </dgm:t>
    </dgm:pt>
    <dgm:pt modelId="{D40078EC-89E7-4F2C-8BFC-61E377510917}" type="sibTrans" cxnId="{59D3F67F-45EC-4A61-A40F-13415CE5572B}">
      <dgm:prSet/>
      <dgm:spPr/>
      <dgm:t>
        <a:bodyPr/>
        <a:lstStyle/>
        <a:p>
          <a:endParaRPr lang="en-US"/>
        </a:p>
      </dgm:t>
    </dgm:pt>
    <dgm:pt modelId="{BF075A78-6F0D-4A41-9E33-B9EE09A640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Netlight: Status of cellular network.</a:t>
          </a:r>
        </a:p>
      </dgm:t>
    </dgm:pt>
    <dgm:pt modelId="{D2EAE73D-F1A4-4A28-B0AB-E61BEC0F7F57}" type="parTrans" cxnId="{072C35BF-A833-40BC-92A1-CBCF7292DA7C}">
      <dgm:prSet/>
      <dgm:spPr/>
      <dgm:t>
        <a:bodyPr/>
        <a:lstStyle/>
        <a:p>
          <a:endParaRPr lang="en-US"/>
        </a:p>
      </dgm:t>
    </dgm:pt>
    <dgm:pt modelId="{E8322E85-0CD4-4B59-B6A6-B7BF61D12FBB}" type="sibTrans" cxnId="{072C35BF-A833-40BC-92A1-CBCF7292DA7C}">
      <dgm:prSet/>
      <dgm:spPr/>
      <dgm:t>
        <a:bodyPr/>
        <a:lstStyle/>
        <a:p>
          <a:endParaRPr lang="en-US"/>
        </a:p>
      </dgm:t>
    </dgm:pt>
    <dgm:pt modelId="{1F33A438-DCBD-4024-9D97-9862D92E2108}" type="pres">
      <dgm:prSet presAssocID="{F184F980-402B-4D95-96F4-2CDBA4F8B632}" presName="linear" presStyleCnt="0">
        <dgm:presLayoutVars>
          <dgm:animLvl val="lvl"/>
          <dgm:resizeHandles val="exact"/>
        </dgm:presLayoutVars>
      </dgm:prSet>
      <dgm:spPr/>
    </dgm:pt>
    <dgm:pt modelId="{E58F2450-9400-4C16-ADF1-85EBEE41C430}" type="pres">
      <dgm:prSet presAssocID="{2EBD4F3B-05C4-4C50-9E6F-156575F43B3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0B060BD-82E7-4F41-B2AF-2E6519369C02}" type="pres">
      <dgm:prSet presAssocID="{312BB44D-5CE2-4331-A6D1-9428CF0B4DCF}" presName="spacer" presStyleCnt="0"/>
      <dgm:spPr/>
    </dgm:pt>
    <dgm:pt modelId="{F53DD860-36AD-422F-980E-2CF099E77A82}" type="pres">
      <dgm:prSet presAssocID="{0ACB0C6B-BA79-4176-95B4-0F85E594D7E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15606B6-0763-4CCC-A0AB-EBBBFF45F7AF}" type="pres">
      <dgm:prSet presAssocID="{32B37A40-6BFE-4FD6-AFCF-66A1BF6F0A3D}" presName="spacer" presStyleCnt="0"/>
      <dgm:spPr/>
    </dgm:pt>
    <dgm:pt modelId="{2077532E-351F-4BE8-A14F-140A00556068}" type="pres">
      <dgm:prSet presAssocID="{54F15D9B-8AC6-4872-86B6-7685FB7290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9149B3-5F68-4275-B600-2432EEC8E945}" type="pres">
      <dgm:prSet presAssocID="{ACD23596-FF60-44C6-91BA-F7C7E54E697A}" presName="spacer" presStyleCnt="0"/>
      <dgm:spPr/>
    </dgm:pt>
    <dgm:pt modelId="{D0A01B00-FDC0-4395-A2B3-8A8991DFB94E}" type="pres">
      <dgm:prSet presAssocID="{1F1220D6-70A6-4856-B02B-7994E45821E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236E08E-FFF9-4625-AADE-DA954E20BEA1}" type="pres">
      <dgm:prSet presAssocID="{2ABB489B-B83C-4160-B809-615E5AAF8B26}" presName="spacer" presStyleCnt="0"/>
      <dgm:spPr/>
    </dgm:pt>
    <dgm:pt modelId="{555C6868-0C93-4445-9BB0-AFC069FF15D8}" type="pres">
      <dgm:prSet presAssocID="{A7783538-122B-48CB-BCB4-8C79F3ED932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1B2A8E-45BB-42D9-9751-BC79DBEA5584}" type="pres">
      <dgm:prSet presAssocID="{D40078EC-89E7-4F2C-8BFC-61E377510917}" presName="spacer" presStyleCnt="0"/>
      <dgm:spPr/>
    </dgm:pt>
    <dgm:pt modelId="{B07FCBFB-E90B-464F-9A93-BAA6B600A5C7}" type="pres">
      <dgm:prSet presAssocID="{BF075A78-6F0D-4A41-9E33-B9EE09A640D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E28C20D-C7E4-4D5A-9C56-9A113B59EAE3}" type="presOf" srcId="{1F1220D6-70A6-4856-B02B-7994E45821E5}" destId="{D0A01B00-FDC0-4395-A2B3-8A8991DFB94E}" srcOrd="0" destOrd="0" presId="urn:microsoft.com/office/officeart/2005/8/layout/vList2"/>
    <dgm:cxn modelId="{9E8F9F23-4E10-4D43-A6EA-5DF0742A9AE8}" type="presOf" srcId="{A7783538-122B-48CB-BCB4-8C79F3ED9323}" destId="{555C6868-0C93-4445-9BB0-AFC069FF15D8}" srcOrd="0" destOrd="0" presId="urn:microsoft.com/office/officeart/2005/8/layout/vList2"/>
    <dgm:cxn modelId="{6DBFD15F-608C-49E6-AC9A-7546F5FDA6CA}" type="presOf" srcId="{2EBD4F3B-05C4-4C50-9E6F-156575F43B35}" destId="{E58F2450-9400-4C16-ADF1-85EBEE41C430}" srcOrd="0" destOrd="0" presId="urn:microsoft.com/office/officeart/2005/8/layout/vList2"/>
    <dgm:cxn modelId="{10413244-B724-4E05-9AF8-C0DB4B499F67}" type="presOf" srcId="{54F15D9B-8AC6-4872-86B6-7685FB729037}" destId="{2077532E-351F-4BE8-A14F-140A00556068}" srcOrd="0" destOrd="0" presId="urn:microsoft.com/office/officeart/2005/8/layout/vList2"/>
    <dgm:cxn modelId="{D89E4C6B-CD7A-40A1-AC90-5733619BD7FA}" type="presOf" srcId="{F184F980-402B-4D95-96F4-2CDBA4F8B632}" destId="{1F33A438-DCBD-4024-9D97-9862D92E2108}" srcOrd="0" destOrd="0" presId="urn:microsoft.com/office/officeart/2005/8/layout/vList2"/>
    <dgm:cxn modelId="{507D3D7C-CCC1-40C3-ADB8-BB702C6AC8A6}" type="presOf" srcId="{0ACB0C6B-BA79-4176-95B4-0F85E594D7EE}" destId="{F53DD860-36AD-422F-980E-2CF099E77A82}" srcOrd="0" destOrd="0" presId="urn:microsoft.com/office/officeart/2005/8/layout/vList2"/>
    <dgm:cxn modelId="{59D3F67F-45EC-4A61-A40F-13415CE5572B}" srcId="{F184F980-402B-4D95-96F4-2CDBA4F8B632}" destId="{A7783538-122B-48CB-BCB4-8C79F3ED9323}" srcOrd="4" destOrd="0" parTransId="{EC15EB11-CF0D-4CF2-B42A-4E00893E72B6}" sibTransId="{D40078EC-89E7-4F2C-8BFC-61E377510917}"/>
    <dgm:cxn modelId="{554C2B8E-7387-48A1-9672-2C4E06F7439C}" srcId="{F184F980-402B-4D95-96F4-2CDBA4F8B632}" destId="{2EBD4F3B-05C4-4C50-9E6F-156575F43B35}" srcOrd="0" destOrd="0" parTransId="{6FF3EBF0-B7B3-415B-B762-E5CF5B37DA66}" sibTransId="{312BB44D-5CE2-4331-A6D1-9428CF0B4DCF}"/>
    <dgm:cxn modelId="{072C35BF-A833-40BC-92A1-CBCF7292DA7C}" srcId="{F184F980-402B-4D95-96F4-2CDBA4F8B632}" destId="{BF075A78-6F0D-4A41-9E33-B9EE09A640DC}" srcOrd="5" destOrd="0" parTransId="{D2EAE73D-F1A4-4A28-B0AB-E61BEC0F7F57}" sibTransId="{E8322E85-0CD4-4B59-B6A6-B7BF61D12FBB}"/>
    <dgm:cxn modelId="{961DC3D7-39D3-43DF-B140-79EE58601F36}" type="presOf" srcId="{BF075A78-6F0D-4A41-9E33-B9EE09A640DC}" destId="{B07FCBFB-E90B-464F-9A93-BAA6B600A5C7}" srcOrd="0" destOrd="0" presId="urn:microsoft.com/office/officeart/2005/8/layout/vList2"/>
    <dgm:cxn modelId="{9A6DC9ED-52B3-44AA-A7AA-F322D2B2908D}" srcId="{F184F980-402B-4D95-96F4-2CDBA4F8B632}" destId="{1F1220D6-70A6-4856-B02B-7994E45821E5}" srcOrd="3" destOrd="0" parTransId="{16EFB144-BCF1-4512-BF84-7F0131066D1A}" sibTransId="{2ABB489B-B83C-4160-B809-615E5AAF8B26}"/>
    <dgm:cxn modelId="{B8DED3F4-5E37-493F-A8CA-4E87A313AE35}" srcId="{F184F980-402B-4D95-96F4-2CDBA4F8B632}" destId="{54F15D9B-8AC6-4872-86B6-7685FB729037}" srcOrd="2" destOrd="0" parTransId="{B626A349-9820-4275-91EC-9D99546B66E0}" sibTransId="{ACD23596-FF60-44C6-91BA-F7C7E54E697A}"/>
    <dgm:cxn modelId="{63A051FB-6D70-47F0-8C5A-804A8B186EC1}" srcId="{F184F980-402B-4D95-96F4-2CDBA4F8B632}" destId="{0ACB0C6B-BA79-4176-95B4-0F85E594D7EE}" srcOrd="1" destOrd="0" parTransId="{085E54DB-022C-4199-A784-3740F5CA6B57}" sibTransId="{32B37A40-6BFE-4FD6-AFCF-66A1BF6F0A3D}"/>
    <dgm:cxn modelId="{53B677F3-A9A6-4A53-B4B6-E6A09B64D32A}" type="presParOf" srcId="{1F33A438-DCBD-4024-9D97-9862D92E2108}" destId="{E58F2450-9400-4C16-ADF1-85EBEE41C430}" srcOrd="0" destOrd="0" presId="urn:microsoft.com/office/officeart/2005/8/layout/vList2"/>
    <dgm:cxn modelId="{6996F6C7-C530-414F-A29C-ED34B8C3FDCD}" type="presParOf" srcId="{1F33A438-DCBD-4024-9D97-9862D92E2108}" destId="{F0B060BD-82E7-4F41-B2AF-2E6519369C02}" srcOrd="1" destOrd="0" presId="urn:microsoft.com/office/officeart/2005/8/layout/vList2"/>
    <dgm:cxn modelId="{39898E38-08A2-44F3-A00E-3DA0CAF0BF70}" type="presParOf" srcId="{1F33A438-DCBD-4024-9D97-9862D92E2108}" destId="{F53DD860-36AD-422F-980E-2CF099E77A82}" srcOrd="2" destOrd="0" presId="urn:microsoft.com/office/officeart/2005/8/layout/vList2"/>
    <dgm:cxn modelId="{BC84FCFE-4246-4DF5-B4DB-0D4AA0E1B919}" type="presParOf" srcId="{1F33A438-DCBD-4024-9D97-9862D92E2108}" destId="{315606B6-0763-4CCC-A0AB-EBBBFF45F7AF}" srcOrd="3" destOrd="0" presId="urn:microsoft.com/office/officeart/2005/8/layout/vList2"/>
    <dgm:cxn modelId="{CD41CB7B-D3BE-40EC-91F7-2B543FF117BD}" type="presParOf" srcId="{1F33A438-DCBD-4024-9D97-9862D92E2108}" destId="{2077532E-351F-4BE8-A14F-140A00556068}" srcOrd="4" destOrd="0" presId="urn:microsoft.com/office/officeart/2005/8/layout/vList2"/>
    <dgm:cxn modelId="{F7CB4449-87AF-46F1-867B-DE0059D71EF2}" type="presParOf" srcId="{1F33A438-DCBD-4024-9D97-9862D92E2108}" destId="{8A9149B3-5F68-4275-B600-2432EEC8E945}" srcOrd="5" destOrd="0" presId="urn:microsoft.com/office/officeart/2005/8/layout/vList2"/>
    <dgm:cxn modelId="{B7F38784-0B2F-4221-879F-3324406A2C76}" type="presParOf" srcId="{1F33A438-DCBD-4024-9D97-9862D92E2108}" destId="{D0A01B00-FDC0-4395-A2B3-8A8991DFB94E}" srcOrd="6" destOrd="0" presId="urn:microsoft.com/office/officeart/2005/8/layout/vList2"/>
    <dgm:cxn modelId="{627271B0-4641-4F8C-A626-FD86F857252D}" type="presParOf" srcId="{1F33A438-DCBD-4024-9D97-9862D92E2108}" destId="{D236E08E-FFF9-4625-AADE-DA954E20BEA1}" srcOrd="7" destOrd="0" presId="urn:microsoft.com/office/officeart/2005/8/layout/vList2"/>
    <dgm:cxn modelId="{F3DBFD75-F580-4836-89ED-1FEAA36D2366}" type="presParOf" srcId="{1F33A438-DCBD-4024-9D97-9862D92E2108}" destId="{555C6868-0C93-4445-9BB0-AFC069FF15D8}" srcOrd="8" destOrd="0" presId="urn:microsoft.com/office/officeart/2005/8/layout/vList2"/>
    <dgm:cxn modelId="{BE50238A-52B2-4DB1-BE16-630DB76A40E7}" type="presParOf" srcId="{1F33A438-DCBD-4024-9D97-9862D92E2108}" destId="{EB1B2A8E-45BB-42D9-9751-BC79DBEA5584}" srcOrd="9" destOrd="0" presId="urn:microsoft.com/office/officeart/2005/8/layout/vList2"/>
    <dgm:cxn modelId="{43FF2276-FC98-42ED-B2B3-F50759A5993B}" type="presParOf" srcId="{1F33A438-DCBD-4024-9D97-9862D92E2108}" destId="{B07FCBFB-E90B-464F-9A93-BAA6B600A5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21269-3E67-461F-8D92-EE606E4B2F3D}">
      <dsp:nvSpPr>
        <dsp:cNvPr id="0" name=""/>
        <dsp:cNvSpPr/>
      </dsp:nvSpPr>
      <dsp:spPr>
        <a:xfrm>
          <a:off x="131700" y="1448"/>
          <a:ext cx="4429178" cy="281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B7974-C42A-4FCE-B4DD-6D4D57A51FB7}">
      <dsp:nvSpPr>
        <dsp:cNvPr id="0" name=""/>
        <dsp:cNvSpPr/>
      </dsp:nvSpPr>
      <dsp:spPr>
        <a:xfrm>
          <a:off x="623831" y="468973"/>
          <a:ext cx="4429178" cy="2812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Arduino IDE employs the program avrdude to convert the executable code into a text file in hexadecimal encoding that is loaded into the Arduino board by a loader program in the board's firmware.</a:t>
          </a:r>
        </a:p>
      </dsp:txBody>
      <dsp:txXfrm>
        <a:off x="706207" y="551349"/>
        <a:ext cx="4264426" cy="2647776"/>
      </dsp:txXfrm>
    </dsp:sp>
    <dsp:sp modelId="{7DE6A69F-DB16-4D47-82E3-B231BCCD1F0E}">
      <dsp:nvSpPr>
        <dsp:cNvPr id="0" name=""/>
        <dsp:cNvSpPr/>
      </dsp:nvSpPr>
      <dsp:spPr>
        <a:xfrm>
          <a:off x="5545140" y="1448"/>
          <a:ext cx="4429178" cy="2812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F77F-8587-43A3-B271-93D974CF0AF9}">
      <dsp:nvSpPr>
        <dsp:cNvPr id="0" name=""/>
        <dsp:cNvSpPr/>
      </dsp:nvSpPr>
      <dsp:spPr>
        <a:xfrm>
          <a:off x="6037271" y="468973"/>
          <a:ext cx="4429178" cy="2812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in examples are provided for number of boards that can be easily accessed by connecting the development board with the host machine. </a:t>
          </a:r>
        </a:p>
      </dsp:txBody>
      <dsp:txXfrm>
        <a:off x="6119647" y="551349"/>
        <a:ext cx="4264426" cy="2647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F2450-9400-4C16-ADF1-85EBEE41C430}">
      <dsp:nvSpPr>
        <dsp:cNvPr id="0" name=""/>
        <dsp:cNvSpPr/>
      </dsp:nvSpPr>
      <dsp:spPr>
        <a:xfrm>
          <a:off x="0" y="40105"/>
          <a:ext cx="6367912" cy="99903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Send and receive SMS.</a:t>
          </a:r>
        </a:p>
      </dsp:txBody>
      <dsp:txXfrm>
        <a:off x="48769" y="88874"/>
        <a:ext cx="6270374" cy="901495"/>
      </dsp:txXfrm>
    </dsp:sp>
    <dsp:sp modelId="{F53DD860-36AD-422F-980E-2CF099E77A82}">
      <dsp:nvSpPr>
        <dsp:cNvPr id="0" name=""/>
        <dsp:cNvSpPr/>
      </dsp:nvSpPr>
      <dsp:spPr>
        <a:xfrm>
          <a:off x="0" y="1105378"/>
          <a:ext cx="6367912" cy="999033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Place and receive phones calls.</a:t>
          </a:r>
        </a:p>
      </dsp:txBody>
      <dsp:txXfrm>
        <a:off x="48769" y="1154147"/>
        <a:ext cx="6270374" cy="901495"/>
      </dsp:txXfrm>
    </dsp:sp>
    <dsp:sp modelId="{2077532E-351F-4BE8-A14F-140A00556068}">
      <dsp:nvSpPr>
        <dsp:cNvPr id="0" name=""/>
        <dsp:cNvSpPr/>
      </dsp:nvSpPr>
      <dsp:spPr>
        <a:xfrm>
          <a:off x="0" y="2170652"/>
          <a:ext cx="6367912" cy="999033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Led status indicator: 3 different LED tells about the power connectivity or signal connectivity.</a:t>
          </a:r>
        </a:p>
      </dsp:txBody>
      <dsp:txXfrm>
        <a:off x="48769" y="2219421"/>
        <a:ext cx="6270374" cy="901495"/>
      </dsp:txXfrm>
    </dsp:sp>
    <dsp:sp modelId="{D0A01B00-FDC0-4395-A2B3-8A8991DFB94E}">
      <dsp:nvSpPr>
        <dsp:cNvPr id="0" name=""/>
        <dsp:cNvSpPr/>
      </dsp:nvSpPr>
      <dsp:spPr>
        <a:xfrm>
          <a:off x="0" y="3235926"/>
          <a:ext cx="6367912" cy="999033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PWR: Connected to shield power supply. It is on when power adaptor is connected.</a:t>
          </a:r>
        </a:p>
      </dsp:txBody>
      <dsp:txXfrm>
        <a:off x="48769" y="3284695"/>
        <a:ext cx="6270374" cy="901495"/>
      </dsp:txXfrm>
    </dsp:sp>
    <dsp:sp modelId="{555C6868-0C93-4445-9BB0-AFC069FF15D8}">
      <dsp:nvSpPr>
        <dsp:cNvPr id="0" name=""/>
        <dsp:cNvSpPr/>
      </dsp:nvSpPr>
      <dsp:spPr>
        <a:xfrm>
          <a:off x="0" y="4301200"/>
          <a:ext cx="6367912" cy="999033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Status: Indicate the Chip is in working status.</a:t>
          </a:r>
        </a:p>
      </dsp:txBody>
      <dsp:txXfrm>
        <a:off x="48769" y="4349969"/>
        <a:ext cx="6270374" cy="901495"/>
      </dsp:txXfrm>
    </dsp:sp>
    <dsp:sp modelId="{B07FCBFB-E90B-464F-9A93-BAA6B600A5C7}">
      <dsp:nvSpPr>
        <dsp:cNvPr id="0" name=""/>
        <dsp:cNvSpPr/>
      </dsp:nvSpPr>
      <dsp:spPr>
        <a:xfrm>
          <a:off x="0" y="5366474"/>
          <a:ext cx="6367912" cy="99903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Netlight: Status of cellular network.</a:t>
          </a:r>
        </a:p>
      </dsp:txBody>
      <dsp:txXfrm>
        <a:off x="48769" y="5415243"/>
        <a:ext cx="6270374" cy="901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1E8E-7436-485A-A552-C5012F9A1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02E63-5914-4765-B6A9-ED138E622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0467-7CE7-4B5F-BEDC-013FE6A5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06BF6-DCC7-46B3-B378-C2B29BC7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E850-17D1-456B-899C-AA2727AF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4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5327-392C-41E2-97DA-79A3EF4D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00D41-1F76-46D3-B7F7-0088D1935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735-53A0-4495-8D13-16BD8FA4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D7A5-6406-4E0F-8EBA-ECAFDE06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F2D3F-89B0-439D-8A75-71B3A679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26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E9710-9467-4089-AFC3-40B19F162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95119-6DE7-4F9D-8C57-5E4DB3C09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FB2A1-0847-47E8-8D1D-98B3274C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23BB-9DBB-4ED2-99A8-F2BDE009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4888F-BAF8-4915-A8C5-3F26DFA7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69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F08F-CE1F-432A-9422-7DF828C8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21A7-6ABE-4B20-921D-EFE82CCF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E7220-F0EE-4BE0-8EFA-961EF74E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B9DB8-DC0A-47E6-8B40-2E4C8BCC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4A57-790C-49A8-A28C-4484ED9B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51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628C-0640-4E67-B02B-0FC831AB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3936A-EF97-4029-982D-061DD39F2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8CF1-66B5-4857-A2D6-3367A5C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90223-F130-4335-A451-A77E3062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C878-EF83-4432-960F-998C887C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6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93C8-85E1-42A4-BD8B-80FD2F9F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57CF-8B6D-48A0-A3EA-3BEFCE0F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D5014-4306-44A2-970F-17B5FA52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F374-5741-4D24-ABAD-91B4006F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936F0-A831-4A89-AC6E-C59119E4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69BF2-395B-4694-9C6B-9993A115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33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E500-839C-4202-A805-17726E57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A66E-0FFA-41D5-BCCC-44368F0E1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CC68-4C25-41ED-999E-65247216D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3314F-10B1-467B-9097-80D5250F5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878CE-448D-42D9-8423-1A7FF114C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77E10-E4B4-4771-BC6A-18E7ECCB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A723B-22D8-432E-A4F5-43D4EC6D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AD576-CD3B-42D9-98EC-DE9EC6E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90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7B1B-EEEB-4250-8F17-AE238C56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B4759-1863-4957-9BB7-40EA01E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801E4-7787-4657-A638-EDA099C0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E04BC-22B5-4910-B95D-55532C4D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93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DE840-B892-4BFF-B83E-6DBC69A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B790A-5222-4B61-B60E-0838240F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21C27-8A46-4468-BCC2-CBBEA226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209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A628-6AF5-45DB-BEEF-A1E6A9D2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FBAF-1DC8-4556-BE09-4D090EBD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F6F56-1169-4CA3-8BFF-5401E13E3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9E5F-1577-46B5-9B94-A582581E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76380-14A7-4D00-992B-708FC927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5C10E-5599-4BB9-96BC-8A968F91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91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0345-A06B-428F-91AC-5D4B59D7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2134B-10FD-4F59-8E2A-E5B9C1E49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2D1FA-2683-4768-9DFF-F7D0A6D46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67312-AE63-422D-A1CD-8B4FE809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BEF6-24EF-48FF-A2EB-3246BADA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ACC01-8973-4B7D-8814-42CDFE91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75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21D14-FE3A-4E0C-B8FD-A58BFC60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3582A-7AAA-42FF-A7BB-4E8726FF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3367-DC39-43D5-8A73-6D0A9DA63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05079-79F5-444C-ABAC-59FA155E3EB9}" type="datetimeFigureOut">
              <a:rPr lang="en-CA" smtClean="0"/>
              <a:t>2021-02-18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868BA-E734-4F3D-BEDE-B2D436DE1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2939-9246-4479-9E27-31DCD110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9FDA-1AA6-4EE5-AA60-8A6E48D95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35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linic.com/vibration-sensor-tutorial-vibration-measurement-vibration-detector-sw-420/" TargetMode="External"/><Relationship Id="rId2" Type="http://schemas.openxmlformats.org/officeDocument/2006/relationships/hyperlink" Target="https://www.allaboutcircuits.com/projects/servo-motor-control-with-an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sim900-gsm-gprs-shield-arduino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Tutorial/BuiltInExampl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%2B%2B" TargetMode="External"/><Relationship Id="rId2" Type="http://schemas.openxmlformats.org/officeDocument/2006/relationships/hyperlink" Target="https://en.wikipedia.org/wiki/C_(programming_language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CCF90-9C83-4AB1-8FC3-4457AD80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CA" sz="8900" dirty="0"/>
              <a:t>TESTING HARDWARE PART 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684C0-5E1C-4CE8-B2E6-0A32D3774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CA" dirty="0"/>
              <a:t>SUBMITTED BY – AMANDEEP SINGH C0761298</a:t>
            </a:r>
          </a:p>
          <a:p>
            <a:pPr algn="l"/>
            <a:r>
              <a:rPr lang="en-CA" dirty="0"/>
              <a:t>GROUP -2</a:t>
            </a:r>
          </a:p>
          <a:p>
            <a:pPr algn="l"/>
            <a:r>
              <a:rPr lang="en-CA" dirty="0"/>
              <a:t>SUBMITTED TO –MIKE  ALESHAMS   </a:t>
            </a:r>
          </a:p>
        </p:txBody>
      </p:sp>
    </p:spTree>
    <p:extLst>
      <p:ext uri="{BB962C8B-B14F-4D97-AF65-F5344CB8AC3E}">
        <p14:creationId xmlns:p14="http://schemas.microsoft.com/office/powerpoint/2010/main" val="110220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3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8BAEC-434D-4795-9FA8-5DD2A0F1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ON LINUX command line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E2645C2-C40A-44C3-9EEA-02E9E9B86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5" y="640080"/>
            <a:ext cx="7198472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D0B4E-257B-4513-BC40-B670A13F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pic>
        <p:nvPicPr>
          <p:cNvPr id="5" name="Content Placeholder 4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5440D6F3-1F9C-4AC5-ACC4-8761780B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93626"/>
            <a:ext cx="6780700" cy="40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2244-AB10-4D40-A53A-7FF36C5D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Arduino Mega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8F3CE-A328-45D4-A546-A66F2DF6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 </a:t>
            </a:r>
            <a:r>
              <a:rPr lang="en-CA" b="1" dirty="0"/>
              <a:t>Arduino Mega</a:t>
            </a:r>
            <a:r>
              <a:rPr lang="en-CA" dirty="0"/>
              <a:t> is a microcontroller board based on the ATmega2560. It has 54 digital input/output pins (of which 14 can be used as PWM outputs), 16 analog inputs, 4 UARTs (hardware serial ports), a 16 MHz crystal oscillator, a USB connection, a power jack, an ICSP header, and a reset button.</a:t>
            </a:r>
          </a:p>
          <a:p>
            <a:r>
              <a:rPr lang="en-CA" dirty="0"/>
              <a:t>Used as a slave device in our project mainly to interface the fingerprint sensor and gsm module.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281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6129282-7363-4A03-9DB4-6409E4F6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Arduino Mega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F7CE73-B68D-4766-9C36-3778A57EA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 test this device we need to connect the board to the host machine.</a:t>
            </a:r>
          </a:p>
          <a:p>
            <a:r>
              <a:rPr lang="en-CA" dirty="0"/>
              <a:t>Testing is mainly done with the help of Arduino IDE</a:t>
            </a:r>
          </a:p>
          <a:p>
            <a:r>
              <a:rPr lang="en-CA" dirty="0"/>
              <a:t>We can run any of the example available for this board </a:t>
            </a:r>
          </a:p>
          <a:p>
            <a:r>
              <a:rPr lang="en-CA" dirty="0"/>
              <a:t>In Arduino IDE we have used basic examples like Blink and Fade to check the Board.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3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30ACE7-F22C-43E3-B2F8-DE5A2621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9" y="1297922"/>
            <a:ext cx="4991797" cy="4810796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35ACB78-0BCB-4231-9611-DF77B8BC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36" y="921632"/>
            <a:ext cx="4559828" cy="54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0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1C312F41-6822-4DEE-AB7A-A8AF0BB9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6" y="1014075"/>
            <a:ext cx="804974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1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4FDD-A221-42F6-BE3E-A8B1E892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7485-1067-4529-B757-7BE9D526E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Task is performed using the Arduino.</a:t>
            </a:r>
          </a:p>
          <a:p>
            <a:r>
              <a:rPr lang="en-CA" dirty="0"/>
              <a:t>Servo motor can be directly connected to the Arduino.</a:t>
            </a:r>
          </a:p>
          <a:p>
            <a:r>
              <a:rPr lang="en-US" dirty="0"/>
              <a:t> servo motors are used to control the position of objects, rotate objects,</a:t>
            </a:r>
          </a:p>
          <a:p>
            <a:r>
              <a:rPr lang="en-US" dirty="0"/>
              <a:t>Hardware requirements for this task are</a:t>
            </a:r>
          </a:p>
          <a:p>
            <a:r>
              <a:rPr lang="en-CA" dirty="0"/>
              <a:t>1   </a:t>
            </a:r>
            <a:r>
              <a:rPr lang="en-CA" dirty="0" err="1"/>
              <a:t>TowerPro</a:t>
            </a:r>
            <a:r>
              <a:rPr lang="en-CA" dirty="0"/>
              <a:t> SG90 servo motor</a:t>
            </a:r>
          </a:p>
          <a:p>
            <a:r>
              <a:rPr lang="en-CA" dirty="0"/>
              <a:t>1 Arduino Mega2560</a:t>
            </a:r>
          </a:p>
          <a:p>
            <a:r>
              <a:rPr lang="en-CA" dirty="0"/>
              <a:t>3  jumper wires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978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0BF7-56EC-4837-9F8A-76F2A728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378F6-DD9B-4EC7-8CD5-1BA7018E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Servo red wire – 5V pin Arduino         </a:t>
            </a:r>
          </a:p>
          <a:p>
            <a:r>
              <a:rPr lang="en-CA" dirty="0"/>
              <a:t>Servo brown wire – Ground pin Arduino         </a:t>
            </a:r>
          </a:p>
          <a:p>
            <a:r>
              <a:rPr lang="en-CA" dirty="0"/>
              <a:t>Servo yellow wire – PWM(9) pin Arduino</a:t>
            </a:r>
          </a:p>
          <a:p>
            <a:endParaRPr lang="en-CA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71EC3E9-B9D0-44C6-AA64-D376AD0E0E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FEA2376-B45C-49A9-97FD-E8AF61A079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18B26-CDFD-4698-8393-BEE39A26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73" y="3609522"/>
            <a:ext cx="723048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78427C-80BD-43D7-B9D0-B436A8CB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8"/>
            <a:ext cx="3932237" cy="65314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6A6BA-410D-4730-9076-E0D86E66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81" y="987425"/>
            <a:ext cx="3572413" cy="487362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2D8B0E-E607-4945-AE79-EE889724F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connecting the components the Arduino board is connected to the host machine .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code is saved and imported into the Arduino board.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5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7C9315-C2A4-497D-A711-F53E086B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vibration sensor</a:t>
            </a:r>
          </a:p>
        </p:txBody>
      </p:sp>
      <p:pic>
        <p:nvPicPr>
          <p:cNvPr id="12" name="Content Placeholder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EF6548-D3EF-475A-99A8-D6EBD3F3E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85431"/>
            <a:ext cx="6172200" cy="387761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1FAE1-DD69-42F9-934E-DDAA902CA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Diode(330ohm)</a:t>
            </a:r>
            <a:b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5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89596-4C4E-4D2F-A17B-C4A7F875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Title: IOT based Bank Locker Security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B26A99-28EB-41ED-B271-728F86C6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6"/>
            <a:ext cx="3722141" cy="5520579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Connecting all devices</a:t>
            </a: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7C30AE57-8820-4459-8F4F-0FF4F48D3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9" y="583616"/>
            <a:ext cx="6594189" cy="5520579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connect the D0 pin of the sensor with pin number 9 of the Arduino</a:t>
            </a:r>
          </a:p>
          <a:p>
            <a:r>
              <a:rPr lang="en-US" sz="2600">
                <a:solidFill>
                  <a:srgbClr val="FFFFFF"/>
                </a:solidFill>
              </a:rPr>
              <a:t>connect the ground pin of the sensor with the ground pin of the Arduino.</a:t>
            </a:r>
          </a:p>
          <a:p>
            <a:r>
              <a:rPr 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Vcc of the vibration sensor with the Arduino’s 5v.</a:t>
            </a:r>
          </a:p>
          <a:p>
            <a:r>
              <a:rPr lang="en-US" sz="2600">
                <a:solidFill>
                  <a:srgbClr val="FFFFFF"/>
                </a:solidFill>
              </a:rPr>
              <a:t>connect a 330-ohm resistor on the anode side of the led, this is a current limiting resistor.</a:t>
            </a:r>
          </a:p>
          <a:p>
            <a:r>
              <a:rPr lang="en-US" sz="2600">
                <a:solidFill>
                  <a:srgbClr val="FFFFFF"/>
                </a:solidFill>
              </a:rPr>
              <a:t>connect the cathode side of the led with the Arduino’s ground.</a:t>
            </a:r>
          </a:p>
          <a:p>
            <a:r>
              <a:rPr lang="en-US" sz="2600">
                <a:solidFill>
                  <a:srgbClr val="FFFFFF"/>
                </a:solidFill>
              </a:rPr>
              <a:t>connect the anode side of the led with pin number 13.</a:t>
            </a:r>
            <a:endParaRPr lang="en-CA" sz="2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7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D4E605A-51A2-4E47-BE00-926014614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03" y="1842866"/>
            <a:ext cx="7666892" cy="44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9D95F-EC3E-4804-B4A3-D14684A3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Arduino Ide code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CDA704-0158-4763-A3FB-D6916B806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9C92B-FAF8-4A48-8A63-9D0D1682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 on IDE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06916B-C1A5-4662-AD31-DEDC4285A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36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997A4-8B2A-4937-A908-2B463977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GSM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9F30E-8BD1-494A-936E-65312C4E3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616" t="28238" r="24522" b="20962"/>
          <a:stretch>
            <a:fillRect/>
          </a:stretch>
        </p:blipFill>
        <p:spPr>
          <a:xfrm>
            <a:off x="4207933" y="656844"/>
            <a:ext cx="7347537" cy="5545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32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15AEFC-56E3-4B5D-82C1-D9BD40E4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br>
              <a:rPr lang="en-CA" sz="4800" dirty="0">
                <a:solidFill>
                  <a:schemeClr val="bg1"/>
                </a:solidFill>
              </a:rPr>
            </a:br>
            <a:r>
              <a:rPr lang="en-CA" sz="48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0AF793-8064-475E-BB90-344D50D89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941708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104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C4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B01F0A-61FD-41AF-8EDD-4EAD0414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50F3CC73-BBCB-4644-80FE-2DA117DA9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89518"/>
            <a:ext cx="7347537" cy="42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F898628-C143-4FDE-A7E0-3A23F0E6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5" y="1037891"/>
            <a:ext cx="8750103" cy="54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86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3C49-A7D5-4519-953D-83462EFD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for sending SMS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082A7D-8BB3-404C-A2BB-AC59F5651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2062686"/>
            <a:ext cx="7811590" cy="3877216"/>
          </a:xfrm>
        </p:spPr>
      </p:pic>
    </p:spTree>
    <p:extLst>
      <p:ext uri="{BB962C8B-B14F-4D97-AF65-F5344CB8AC3E}">
        <p14:creationId xmlns:p14="http://schemas.microsoft.com/office/powerpoint/2010/main" val="41550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1315-B62D-4A3F-8A4C-A6008A0E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for sending SMS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84B0B8B-3E17-46F4-BA11-A38DFCD29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5" y="1825625"/>
            <a:ext cx="7695027" cy="5334830"/>
          </a:xfrm>
        </p:spPr>
      </p:pic>
    </p:spTree>
    <p:extLst>
      <p:ext uri="{BB962C8B-B14F-4D97-AF65-F5344CB8AC3E}">
        <p14:creationId xmlns:p14="http://schemas.microsoft.com/office/powerpoint/2010/main" val="36617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7D2E-630A-4C58-BCA8-E3D8C07A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/>
              <a:t>COMPONENTS TESTED IN THIS PART: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4D12-F644-44BC-92E2-76E35EF9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BEGLEBONE BLACK</a:t>
            </a:r>
          </a:p>
          <a:p>
            <a:r>
              <a:rPr lang="en-CA" dirty="0"/>
              <a:t>ARDUINO MEGA</a:t>
            </a:r>
          </a:p>
          <a:p>
            <a:r>
              <a:rPr lang="en-CA" dirty="0"/>
              <a:t>SERVO MOTOR</a:t>
            </a:r>
          </a:p>
          <a:p>
            <a:r>
              <a:rPr lang="en-CA" dirty="0"/>
              <a:t>GSM MODULE</a:t>
            </a:r>
          </a:p>
          <a:p>
            <a:r>
              <a:rPr lang="en-CA" dirty="0"/>
              <a:t>VIBRATION SENSOR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1651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675A-DC90-477E-A20A-6A68A9D5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for Calling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DAFAF59-36CA-4665-9C1A-9E82223C4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5" y="1825624"/>
            <a:ext cx="6816354" cy="5032375"/>
          </a:xfrm>
        </p:spPr>
      </p:pic>
    </p:spTree>
    <p:extLst>
      <p:ext uri="{BB962C8B-B14F-4D97-AF65-F5344CB8AC3E}">
        <p14:creationId xmlns:p14="http://schemas.microsoft.com/office/powerpoint/2010/main" val="189396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0A70-B64F-4856-92FD-B5A287C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8011-6B72-4FA9-8B48-958BECFEE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Testing servomotor: 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https://www.allaboutcircuits.com/projects/servo-motor-control-with-an-arduino/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Testing vibration senor:</a:t>
            </a:r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dirty="0">
                <a:hlinkClick r:id="rId3"/>
              </a:rPr>
              <a:t>http://www.electroniclinic.com/vibration-sensor-tutorial-vibration-measurement-vibration-detector-sw-420/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Testing GSM</a:t>
            </a:r>
          </a:p>
          <a:p>
            <a:pPr marL="0" indent="0">
              <a:buNone/>
            </a:pPr>
            <a:r>
              <a:rPr lang="en-CA" dirty="0">
                <a:hlinkClick r:id="rId4"/>
              </a:rPr>
              <a:t>https://randomnerdtutorials.com/sim900-gsm-gprs-shield-arduino/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23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DCBE-9C5B-4F6C-AA5E-C059B88C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refrences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E33-56FB-4E08-8AA8-99060369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 Arduino ide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https://www.arduino.cc/en/Tutorial/BuiltInExamples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33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9A13-E289-4AA9-A8B6-F39D0D7A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ARDUINO IDE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4AB6-C8DA-4A6A-BCF9-2427756F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/>
              <a:t> Cross platform for application for Linux , windows and macOS.</a:t>
            </a:r>
          </a:p>
          <a:p>
            <a:r>
              <a:rPr lang="en-CA"/>
              <a:t>Used to write and upload codes to Arduino boards of all kinds.</a:t>
            </a:r>
          </a:p>
          <a:p>
            <a:r>
              <a:rPr lang="en-CA"/>
              <a:t>Also compatible with other third-party cores and vendor development boards.</a:t>
            </a:r>
          </a:p>
          <a:p>
            <a:r>
              <a:rPr lang="en-US"/>
              <a:t>The Arduino IDE supports the languages </a:t>
            </a:r>
            <a:r>
              <a:rPr lang="en-US">
                <a:hlinkClick r:id="rId2" tooltip="C (programming language)"/>
              </a:rPr>
              <a:t>C</a:t>
            </a:r>
            <a:r>
              <a:rPr lang="en-US"/>
              <a:t> and </a:t>
            </a:r>
            <a:r>
              <a:rPr lang="en-US">
                <a:hlinkClick r:id="rId3" tooltip="C++"/>
              </a:rPr>
              <a:t>C++</a:t>
            </a:r>
            <a:r>
              <a:rPr lang="en-US"/>
              <a:t> using special rules of code structuring.</a:t>
            </a:r>
          </a:p>
          <a:p>
            <a:r>
              <a:rPr lang="en-US"/>
              <a:t>The Arduino IDE supplies a software library from the Wiring project, which provides many common input and output procedures. </a:t>
            </a:r>
          </a:p>
          <a:p>
            <a:r>
              <a:rPr lang="en-US"/>
              <a:t>User-written code only requires two basic functions, for starting the sketch and the main program loop, that are compiled and linked with a program stub </a:t>
            </a:r>
            <a:r>
              <a:rPr lang="en-US" i="1"/>
              <a:t>main()</a:t>
            </a:r>
            <a:r>
              <a:rPr lang="en-US"/>
              <a:t> into an executable cyclic executive program with the GNU toolchain, also included with the IDE distribution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1F2A8-E2D5-408D-A511-93A6523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CA">
                <a:solidFill>
                  <a:srgbClr val="FFFFFF"/>
                </a:solidFill>
              </a:rPr>
              <a:t>Arduino ide (continued)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D8273B-8811-481E-966E-21C3E0F56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35034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57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B470FF-BF8B-430D-8A58-5C329591E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6" y="594917"/>
            <a:ext cx="10879068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79A1-97DE-44E8-B1A4-1C40706B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Beaglebone</a:t>
            </a:r>
            <a:r>
              <a:rPr lang="en-CA" dirty="0"/>
              <a:t> 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0B5B-6B42-47CC-BDF1-9DBD43D9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2EEB20-D804-42A2-BACC-8672CF5F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12" y="2128043"/>
            <a:ext cx="7710176" cy="41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6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0F6AD-E552-40D7-B0AA-66C0ED4B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Beaglebone</a:t>
            </a:r>
            <a:r>
              <a:rPr lang="en-CA" dirty="0"/>
              <a:t> black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F61B66-45CF-4E52-8A2F-ECB18296F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/>
            <a:r>
              <a:rPr lang="en-CA" dirty="0"/>
              <a:t>DC power is the main DC input that accepts 5V power.</a:t>
            </a:r>
          </a:p>
          <a:p>
            <a:pPr marL="457200" lvl="0"/>
            <a:r>
              <a:rPr lang="en-CA" dirty="0"/>
              <a:t>Power Button alerts the processor to initiate the power down the sequence and is used to power the board.</a:t>
            </a:r>
          </a:p>
          <a:p>
            <a:pPr marL="457200" lvl="0"/>
            <a:r>
              <a:rPr lang="en-CA" dirty="0"/>
              <a:t>BOOT switch can be used to force a boot from the microSD card if the power is cycled on the board, removing power and reapplying the power to the board.</a:t>
            </a:r>
          </a:p>
          <a:p>
            <a:pPr marL="457200" lvl="0"/>
            <a:r>
              <a:rPr lang="en-CA" dirty="0"/>
              <a:t>Reset Button allows the user to reset the processor.</a:t>
            </a:r>
          </a:p>
          <a:p>
            <a:pPr marL="457200" lvl="0"/>
            <a:r>
              <a:rPr lang="en-CA" dirty="0"/>
              <a:t>MicroSD slot is where a microSD card can be installed.</a:t>
            </a:r>
          </a:p>
          <a:p>
            <a:pPr marL="457200" lvl="0"/>
            <a:r>
              <a:rPr lang="en-CA" dirty="0"/>
              <a:t>Micro HDMI connector is where the display is connected to.</a:t>
            </a:r>
          </a:p>
          <a:p>
            <a:pPr marL="457200" lvl="0"/>
            <a:r>
              <a:rPr lang="en-CA" dirty="0"/>
              <a:t>USB Host can connected different USB interfaces such as Wi-Fi ,BT , Keyboards, etc.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520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5C2B-7235-4EA8-ACEC-74DFA9DC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E4BF-07F0-4E12-8E0A-1EB7954E7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There are various commands available that can be used to determine the functioning of BeagleBone Black.</a:t>
            </a:r>
          </a:p>
          <a:p>
            <a:pPr fontAlgn="base"/>
            <a:r>
              <a:rPr lang="en-US" dirty="0"/>
              <a:t>The ls -l command determines the list of all files present in the beaglebone.</a:t>
            </a:r>
          </a:p>
          <a:p>
            <a:pPr fontAlgn="base"/>
            <a:r>
              <a:rPr lang="en-US" dirty="0"/>
              <a:t>uname -a determines the latest version of the debian image.</a:t>
            </a:r>
          </a:p>
          <a:p>
            <a:pPr fontAlgn="base"/>
            <a:r>
              <a:rPr lang="en-US" dirty="0"/>
              <a:t>The command put -r &lt;folder name&gt;/&lt;file name&gt; is used to upload the any folder or file on the beaglebone black.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707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1543B5443B84D88DCA48F6440254F" ma:contentTypeVersion="2" ma:contentTypeDescription="Create a new document." ma:contentTypeScope="" ma:versionID="2bdac781617fd92809d751be381af16b">
  <xsd:schema xmlns:xsd="http://www.w3.org/2001/XMLSchema" xmlns:xs="http://www.w3.org/2001/XMLSchema" xmlns:p="http://schemas.microsoft.com/office/2006/metadata/properties" xmlns:ns3="96e40b35-b724-4773-9f91-d0efd609ea61" targetNamespace="http://schemas.microsoft.com/office/2006/metadata/properties" ma:root="true" ma:fieldsID="5648ba13342124c7617e5253a6d8a25d" ns3:_="">
    <xsd:import namespace="96e40b35-b724-4773-9f91-d0efd609ea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0b35-b724-4773-9f91-d0efd609ea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B69B83-706D-49D1-B8ED-DB2B781F72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e40b35-b724-4773-9f91-d0efd609ea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5A422B-94E4-4BCC-9659-56E32A7422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5D1974-C1B7-4CDC-B367-D1BA38720B04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96e40b35-b724-4773-9f91-d0efd609ea6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915</Words>
  <Application>Microsoft Office PowerPoint</Application>
  <PresentationFormat>Widescreen</PresentationFormat>
  <Paragraphs>107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TESTING HARDWARE PART -1</vt:lpstr>
      <vt:lpstr>Project Title: IOT based Bank Locker Security </vt:lpstr>
      <vt:lpstr> COMPONENTS TESTED IN THIS PART: </vt:lpstr>
      <vt:lpstr>ARDUINO IDE</vt:lpstr>
      <vt:lpstr>Arduino ide (continued)</vt:lpstr>
      <vt:lpstr>PowerPoint Presentation</vt:lpstr>
      <vt:lpstr>Beaglebone Black</vt:lpstr>
      <vt:lpstr>Beaglebone black</vt:lpstr>
      <vt:lpstr>Testing Beaglebone</vt:lpstr>
      <vt:lpstr>Testing ON LINUX command line</vt:lpstr>
      <vt:lpstr>testing</vt:lpstr>
      <vt:lpstr>Arduino Mega </vt:lpstr>
      <vt:lpstr>Testing Arduino Mega</vt:lpstr>
      <vt:lpstr>PowerPoint Presentation</vt:lpstr>
      <vt:lpstr>PowerPoint Presentation</vt:lpstr>
      <vt:lpstr>Testing servo motor</vt:lpstr>
      <vt:lpstr>WIRING</vt:lpstr>
      <vt:lpstr>PowerPoint Presentation</vt:lpstr>
      <vt:lpstr>Testing vibration sensor</vt:lpstr>
      <vt:lpstr>Connecting all devices</vt:lpstr>
      <vt:lpstr>PowerPoint Presentation</vt:lpstr>
      <vt:lpstr>Arduino Ide code</vt:lpstr>
      <vt:lpstr>Output on IDE</vt:lpstr>
      <vt:lpstr> GSM Module</vt:lpstr>
      <vt:lpstr> Features</vt:lpstr>
      <vt:lpstr>Testing</vt:lpstr>
      <vt:lpstr>PowerPoint Presentation</vt:lpstr>
      <vt:lpstr>Code for sending SMS</vt:lpstr>
      <vt:lpstr>Code for sending SMS</vt:lpstr>
      <vt:lpstr>Code for Calling</vt:lpstr>
      <vt:lpstr>References</vt:lpstr>
      <vt:lpstr>refrences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HARDWARE PART -1</dc:title>
  <dc:creator>Amanpreet Singh</dc:creator>
  <cp:lastModifiedBy>Amanpreet Singh</cp:lastModifiedBy>
  <cp:revision>2</cp:revision>
  <dcterms:created xsi:type="dcterms:W3CDTF">2021-02-19T04:55:35Z</dcterms:created>
  <dcterms:modified xsi:type="dcterms:W3CDTF">2021-02-19T05:32:21Z</dcterms:modified>
</cp:coreProperties>
</file>